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64404D-B792-42F2-9FBC-2153B874D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B677A71-DFA0-436B-A781-F7B31B7C01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C50D59-C17B-44F6-BAC8-32E6E1DAA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386153-C31F-4C9E-BC38-9355BE7DB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19BCE8-5F62-4D71-B8ED-00B73EF1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5172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95616F-7F2F-4F6F-9AC2-7E8E330D1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13D564B-CF39-48D1-8849-05E2820A06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6EB8CE8-A682-4200-92D5-8B6ACF8C6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99A96F-9E31-4426-B59A-F3E2606BE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1FFDFA-2782-4312-8797-32C722889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0643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333D429-6888-4C9E-B6E7-9760B1A45A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85533C1-4636-4642-A364-9E0BD11BEF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7309C8-23DF-4D0C-97AB-363B6A5D0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460E50-EA72-4850-AAC3-F82DE3D95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710104C-C177-48E2-BB78-619D741D6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624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ECB277-CCF8-4AAF-A5D9-ADB61C02A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F8B465-E5A3-4821-B105-88676C129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779FCA0-5D0E-4D29-A42E-186B5840D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B9FF306-E0B1-4564-9D94-BE318DDA5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8BE2E00-FF74-411C-95E0-2FA6BE832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57658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2E2697-DFB2-44D3-92B9-D4596B8E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B93123-FCB1-4465-9218-0F360B07A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53AD58-C5C8-4F3B-9B8F-2592A60C1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C2540D-D5BC-46BA-B7B5-78E2D89A8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E22D3B6-2A13-454B-887E-E7151E920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77675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75609C-0A37-4A37-9111-03EDCDDAA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92F7DC3-F758-4008-B7E6-A8BA9E693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3788D10-76F0-48C7-A7ED-9B2FEF8865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F1AD20-888F-4B99-9B01-739978850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FF010DD-2834-4566-8495-1D46D7879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BCA3781-3B9C-4F56-BE19-16592CEA2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90487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9874F9-0F3C-417D-84FB-F4CBF0256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330C688-91CC-4D6F-879B-1CBF3FC3F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0AB342-6FBB-4A1B-994C-C839E9C62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CFE02BA-9ECF-4EA6-AB66-FCEA3726AC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92793B0-1B30-4517-850E-85F0EBDEE8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EA37409-0231-40AB-B559-FC1E39BBD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DEDC61D-9196-4896-8A66-F7DFDC5ED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1EA2855-92F7-4425-AD01-FA39B6EC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6644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DB5FA9-8C9E-42E9-AAA5-6FE4EC5C7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04A3C21-95CB-461D-851B-699B9792C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4F44420-4C7F-470C-A86D-0DE14ECFB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CAC5F1E-73D4-47A8-92FC-AA208E41A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2296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89C39D2-9C50-4BB4-B50B-D845F23E1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51CAFC0-774D-4EF5-ADEF-DFA9F3BDB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1F77FEA-0A94-4E0D-9AC9-9A86975F6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74470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BFB15-2ACA-49F8-AA29-BCF6FBA7B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28B5CF-41F7-4AA3-9FE1-C8AE60414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BFBA702-9FA3-4337-A5E0-CD98B8A515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30ACB45-9523-4C81-BE42-329BADBF1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51A6CDE-94BD-4B58-88A4-F7288EE19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DEA1F8-FF04-41C4-8BC6-B7BFE74B7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18639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F8C0EA-9C73-493C-A4CB-C268E1EEE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4F259A8-8B0E-48CC-9A8C-0DA8461599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6458FF9-E4C5-4D2E-BE24-2670B7D27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136DFC6-1928-41F9-9AC4-7F814B636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8F58CB-E651-48F9-9B57-8B67F6E40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8FC2AB4-5B59-4C29-BB65-BE98B1AE0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16458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3C699D5-A204-4506-91E1-A03A2B9D2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5EC8B8-AB65-4AA9-AE77-BFAC2311C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3A7A2B7-615A-4D7B-96CA-0299B3D3ED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7A64E-1D21-488C-B74C-24AF20DCBF1E}" type="datetimeFigureOut">
              <a:rPr lang="es-CO" smtClean="0"/>
              <a:t>07/06/2020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29A9DA-B124-4DD5-81EB-884421B88F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E1DA8B-6F2F-4047-9346-3E27293CCD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1FCAF-90D0-41CB-AD14-30FCC2F6F61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50008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o 33">
            <a:extLst>
              <a:ext uri="{FF2B5EF4-FFF2-40B4-BE49-F238E27FC236}">
                <a16:creationId xmlns:a16="http://schemas.microsoft.com/office/drawing/2014/main" id="{0390F3FA-7C62-4A85-AD48-D9FFF2BE560C}"/>
              </a:ext>
            </a:extLst>
          </p:cNvPr>
          <p:cNvGrpSpPr/>
          <p:nvPr/>
        </p:nvGrpSpPr>
        <p:grpSpPr>
          <a:xfrm>
            <a:off x="2011757" y="288756"/>
            <a:ext cx="6434411" cy="5935986"/>
            <a:chOff x="1923526" y="617619"/>
            <a:chExt cx="6434411" cy="5935986"/>
          </a:xfrm>
        </p:grpSpPr>
        <p:grpSp>
          <p:nvGrpSpPr>
            <p:cNvPr id="24" name="Grupo 23">
              <a:extLst>
                <a:ext uri="{FF2B5EF4-FFF2-40B4-BE49-F238E27FC236}">
                  <a16:creationId xmlns:a16="http://schemas.microsoft.com/office/drawing/2014/main" id="{44645D36-1668-4595-BF02-47FDE6120F6D}"/>
                </a:ext>
              </a:extLst>
            </p:cNvPr>
            <p:cNvGrpSpPr/>
            <p:nvPr/>
          </p:nvGrpSpPr>
          <p:grpSpPr>
            <a:xfrm>
              <a:off x="1923526" y="617620"/>
              <a:ext cx="6434411" cy="5935985"/>
              <a:chOff x="1390834" y="-1196974"/>
              <a:chExt cx="13879231" cy="12515850"/>
            </a:xfrm>
          </p:grpSpPr>
          <p:pic>
            <p:nvPicPr>
              <p:cNvPr id="5" name="Imagen 4" descr="Imagen que contiene interior, monitor, computadora, artículos&#10;&#10;Descripción generada automáticamente">
                <a:extLst>
                  <a:ext uri="{FF2B5EF4-FFF2-40B4-BE49-F238E27FC236}">
                    <a16:creationId xmlns:a16="http://schemas.microsoft.com/office/drawing/2014/main" id="{7D0979ED-32CB-453B-AEAA-2AFF9A2B13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680" t="11970" r="35378" b="27167"/>
              <a:stretch/>
            </p:blipFill>
            <p:spPr>
              <a:xfrm>
                <a:off x="10644088" y="7146926"/>
                <a:ext cx="4625977" cy="4171950"/>
              </a:xfrm>
              <a:prstGeom prst="rect">
                <a:avLst/>
              </a:prstGeom>
            </p:spPr>
          </p:pic>
          <p:pic>
            <p:nvPicPr>
              <p:cNvPr id="9" name="Imagen 8" descr="Imagen que contiene interior, monitor, computadora, artículos&#10;&#10;Descripción generada automáticamente">
                <a:extLst>
                  <a:ext uri="{FF2B5EF4-FFF2-40B4-BE49-F238E27FC236}">
                    <a16:creationId xmlns:a16="http://schemas.microsoft.com/office/drawing/2014/main" id="{C410C010-4545-421C-AA93-A6E469E1151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875" t="14659" r="35182" b="24478"/>
              <a:stretch/>
            </p:blipFill>
            <p:spPr>
              <a:xfrm>
                <a:off x="6033088" y="7146925"/>
                <a:ext cx="4625975" cy="4171951"/>
              </a:xfrm>
              <a:prstGeom prst="rect">
                <a:avLst/>
              </a:prstGeom>
            </p:spPr>
          </p:pic>
          <p:pic>
            <p:nvPicPr>
              <p:cNvPr id="11" name="Imagen 10" descr="Imagen que contiene interior, monitor, computadora, artículos&#10;&#10;Descripción generada automáticamente">
                <a:extLst>
                  <a:ext uri="{FF2B5EF4-FFF2-40B4-BE49-F238E27FC236}">
                    <a16:creationId xmlns:a16="http://schemas.microsoft.com/office/drawing/2014/main" id="{F5B75DA1-5832-4712-8B23-D810B4B8639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083" t="14917" r="34974" b="24220"/>
              <a:stretch/>
            </p:blipFill>
            <p:spPr>
              <a:xfrm>
                <a:off x="10637351" y="2974976"/>
                <a:ext cx="4625976" cy="4171950"/>
              </a:xfrm>
              <a:prstGeom prst="rect">
                <a:avLst/>
              </a:prstGeom>
            </p:spPr>
          </p:pic>
          <p:pic>
            <p:nvPicPr>
              <p:cNvPr id="13" name="Imagen 12" descr="Imagen que contiene interior, monitor, computadora, artículos&#10;&#10;Descripción generada automáticamente">
                <a:extLst>
                  <a:ext uri="{FF2B5EF4-FFF2-40B4-BE49-F238E27FC236}">
                    <a16:creationId xmlns:a16="http://schemas.microsoft.com/office/drawing/2014/main" id="{FEA46207-6659-4972-B5D3-ADA79DCEAA0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601" t="13500" r="35456" b="25636"/>
              <a:stretch/>
            </p:blipFill>
            <p:spPr>
              <a:xfrm>
                <a:off x="1400374" y="7146926"/>
                <a:ext cx="4625977" cy="4171950"/>
              </a:xfrm>
              <a:prstGeom prst="rect">
                <a:avLst/>
              </a:prstGeom>
            </p:spPr>
          </p:pic>
          <p:pic>
            <p:nvPicPr>
              <p:cNvPr id="15" name="Imagen 14" descr="Imagen que contiene interior, monitor, computadora, artículos&#10;&#10;Descripción generada automáticamente">
                <a:extLst>
                  <a:ext uri="{FF2B5EF4-FFF2-40B4-BE49-F238E27FC236}">
                    <a16:creationId xmlns:a16="http://schemas.microsoft.com/office/drawing/2014/main" id="{95B15E84-1750-42F0-A840-DC690DA9A50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953" t="14267" r="35104" b="24871"/>
              <a:stretch/>
            </p:blipFill>
            <p:spPr>
              <a:xfrm>
                <a:off x="6018112" y="-1196974"/>
                <a:ext cx="4625976" cy="4171950"/>
              </a:xfrm>
              <a:prstGeom prst="rect">
                <a:avLst/>
              </a:prstGeom>
            </p:spPr>
          </p:pic>
          <p:pic>
            <p:nvPicPr>
              <p:cNvPr id="17" name="Imagen 16" descr="Imagen que contiene interior, monitor, computadora, escritorio&#10;&#10;Descripción generada automáticamente">
                <a:extLst>
                  <a:ext uri="{FF2B5EF4-FFF2-40B4-BE49-F238E27FC236}">
                    <a16:creationId xmlns:a16="http://schemas.microsoft.com/office/drawing/2014/main" id="{314A4E15-631A-40B5-BAFF-3D1965E078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253" t="14637" r="34805" b="24499"/>
              <a:stretch/>
            </p:blipFill>
            <p:spPr>
              <a:xfrm>
                <a:off x="10632935" y="-1196974"/>
                <a:ext cx="4625976" cy="4171950"/>
              </a:xfrm>
              <a:prstGeom prst="rect">
                <a:avLst/>
              </a:prstGeom>
            </p:spPr>
          </p:pic>
          <p:pic>
            <p:nvPicPr>
              <p:cNvPr id="19" name="Imagen 18" descr="Imagen que contiene interior, monitor, computadora, artículos&#10;&#10;Descripción generada automáticamente">
                <a:extLst>
                  <a:ext uri="{FF2B5EF4-FFF2-40B4-BE49-F238E27FC236}">
                    <a16:creationId xmlns:a16="http://schemas.microsoft.com/office/drawing/2014/main" id="{75ADF097-E8CD-4F14-9C6B-ECE9037BB9B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81" t="14751" r="35476" b="24386"/>
              <a:stretch/>
            </p:blipFill>
            <p:spPr>
              <a:xfrm>
                <a:off x="6010073" y="2974972"/>
                <a:ext cx="4625975" cy="4171951"/>
              </a:xfrm>
              <a:prstGeom prst="rect">
                <a:avLst/>
              </a:prstGeom>
            </p:spPr>
          </p:pic>
          <p:pic>
            <p:nvPicPr>
              <p:cNvPr id="21" name="Imagen 20" descr="Imagen que contiene interior, monitor, computadora, artículos&#10;&#10;Descripción generada automáticamente">
                <a:extLst>
                  <a:ext uri="{FF2B5EF4-FFF2-40B4-BE49-F238E27FC236}">
                    <a16:creationId xmlns:a16="http://schemas.microsoft.com/office/drawing/2014/main" id="{D77EDA24-92B2-4C05-9445-7334D4AA385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721" t="13989" r="34337" b="25149"/>
              <a:stretch/>
            </p:blipFill>
            <p:spPr>
              <a:xfrm>
                <a:off x="1390834" y="2974976"/>
                <a:ext cx="4625976" cy="4171950"/>
              </a:xfrm>
              <a:prstGeom prst="rect">
                <a:avLst/>
              </a:prstGeom>
            </p:spPr>
          </p:pic>
          <p:pic>
            <p:nvPicPr>
              <p:cNvPr id="23" name="Imagen 22" descr="Imagen que contiene interior, monitor, computadora, artículos&#10;&#10;Descripción generada automáticamente">
                <a:extLst>
                  <a:ext uri="{FF2B5EF4-FFF2-40B4-BE49-F238E27FC236}">
                    <a16:creationId xmlns:a16="http://schemas.microsoft.com/office/drawing/2014/main" id="{70AB509E-16CD-4C9F-960E-FF11A7D5335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110" t="14082" r="34947" b="25056"/>
              <a:stretch/>
            </p:blipFill>
            <p:spPr>
              <a:xfrm>
                <a:off x="1400175" y="-1196974"/>
                <a:ext cx="4625976" cy="4171950"/>
              </a:xfrm>
              <a:prstGeom prst="rect">
                <a:avLst/>
              </a:prstGeom>
            </p:spPr>
          </p:pic>
        </p:grpSp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0B31CC74-4428-4262-8F3A-D38F160ED6DB}"/>
                </a:ext>
              </a:extLst>
            </p:cNvPr>
            <p:cNvSpPr txBox="1"/>
            <p:nvPr/>
          </p:nvSpPr>
          <p:spPr>
            <a:xfrm>
              <a:off x="2735131" y="617619"/>
              <a:ext cx="3962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100" b="1" dirty="0"/>
                <a:t>T=1</a:t>
              </a:r>
            </a:p>
          </p:txBody>
        </p:sp>
        <p:sp>
          <p:nvSpPr>
            <p:cNvPr id="26" name="CuadroTexto 25">
              <a:extLst>
                <a:ext uri="{FF2B5EF4-FFF2-40B4-BE49-F238E27FC236}">
                  <a16:creationId xmlns:a16="http://schemas.microsoft.com/office/drawing/2014/main" id="{33FB79A7-525C-43F8-9F94-6F2B32171853}"/>
                </a:ext>
              </a:extLst>
            </p:cNvPr>
            <p:cNvSpPr txBox="1"/>
            <p:nvPr/>
          </p:nvSpPr>
          <p:spPr>
            <a:xfrm>
              <a:off x="4949845" y="617619"/>
              <a:ext cx="39786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100" b="1" dirty="0"/>
                <a:t>T=2</a:t>
              </a:r>
            </a:p>
          </p:txBody>
        </p:sp>
        <p:sp>
          <p:nvSpPr>
            <p:cNvPr id="27" name="CuadroTexto 26">
              <a:extLst>
                <a:ext uri="{FF2B5EF4-FFF2-40B4-BE49-F238E27FC236}">
                  <a16:creationId xmlns:a16="http://schemas.microsoft.com/office/drawing/2014/main" id="{43ABF46E-C72F-4256-ABC5-6EA6409471C9}"/>
                </a:ext>
              </a:extLst>
            </p:cNvPr>
            <p:cNvSpPr txBox="1"/>
            <p:nvPr/>
          </p:nvSpPr>
          <p:spPr>
            <a:xfrm>
              <a:off x="7112498" y="617619"/>
              <a:ext cx="39786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100" b="1" dirty="0"/>
                <a:t>T=3</a:t>
              </a:r>
            </a:p>
          </p:txBody>
        </p: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8DD26B3E-BAD2-4BB6-AEF5-966BCA0354C1}"/>
                </a:ext>
              </a:extLst>
            </p:cNvPr>
            <p:cNvSpPr txBox="1"/>
            <p:nvPr/>
          </p:nvSpPr>
          <p:spPr>
            <a:xfrm>
              <a:off x="2755676" y="2596280"/>
              <a:ext cx="39786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100" b="1" dirty="0"/>
                <a:t>T=4</a:t>
              </a:r>
            </a:p>
          </p:txBody>
        </p:sp>
        <p:sp>
          <p:nvSpPr>
            <p:cNvPr id="29" name="CuadroTexto 28">
              <a:extLst>
                <a:ext uri="{FF2B5EF4-FFF2-40B4-BE49-F238E27FC236}">
                  <a16:creationId xmlns:a16="http://schemas.microsoft.com/office/drawing/2014/main" id="{ABAA0E70-66B7-47F1-B9D4-E7F2159507ED}"/>
                </a:ext>
              </a:extLst>
            </p:cNvPr>
            <p:cNvSpPr txBox="1"/>
            <p:nvPr/>
          </p:nvSpPr>
          <p:spPr>
            <a:xfrm>
              <a:off x="4949845" y="2596280"/>
              <a:ext cx="39786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100" b="1" dirty="0"/>
                <a:t>T=4</a:t>
              </a:r>
            </a:p>
          </p:txBody>
        </p:sp>
        <p:sp>
          <p:nvSpPr>
            <p:cNvPr id="30" name="CuadroTexto 29">
              <a:extLst>
                <a:ext uri="{FF2B5EF4-FFF2-40B4-BE49-F238E27FC236}">
                  <a16:creationId xmlns:a16="http://schemas.microsoft.com/office/drawing/2014/main" id="{28C462B5-F407-49C3-8C5F-EE80C2C7ECD9}"/>
                </a:ext>
              </a:extLst>
            </p:cNvPr>
            <p:cNvSpPr txBox="1"/>
            <p:nvPr/>
          </p:nvSpPr>
          <p:spPr>
            <a:xfrm>
              <a:off x="7112498" y="2596280"/>
              <a:ext cx="39786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100" b="1" dirty="0"/>
                <a:t>T=5</a:t>
              </a:r>
            </a:p>
          </p:txBody>
        </p:sp>
        <p:sp>
          <p:nvSpPr>
            <p:cNvPr id="31" name="CuadroTexto 30">
              <a:extLst>
                <a:ext uri="{FF2B5EF4-FFF2-40B4-BE49-F238E27FC236}">
                  <a16:creationId xmlns:a16="http://schemas.microsoft.com/office/drawing/2014/main" id="{2A229CA6-261F-46DC-B4A0-CFBCF0FF6C75}"/>
                </a:ext>
              </a:extLst>
            </p:cNvPr>
            <p:cNvSpPr txBox="1"/>
            <p:nvPr/>
          </p:nvSpPr>
          <p:spPr>
            <a:xfrm>
              <a:off x="2735131" y="4574941"/>
              <a:ext cx="39786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100" b="1" dirty="0"/>
                <a:t>T=6</a:t>
              </a:r>
            </a:p>
          </p:txBody>
        </p: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E000C134-EF37-4DD9-8892-ADA9A193E2A3}"/>
                </a:ext>
              </a:extLst>
            </p:cNvPr>
            <p:cNvSpPr txBox="1"/>
            <p:nvPr/>
          </p:nvSpPr>
          <p:spPr>
            <a:xfrm>
              <a:off x="4961299" y="4574940"/>
              <a:ext cx="3962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100" b="1" dirty="0"/>
                <a:t>T=7</a:t>
              </a:r>
            </a:p>
          </p:txBody>
        </p: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63136B86-BF0B-4E64-AA37-28838D1874BC}"/>
                </a:ext>
              </a:extLst>
            </p:cNvPr>
            <p:cNvSpPr txBox="1"/>
            <p:nvPr/>
          </p:nvSpPr>
          <p:spPr>
            <a:xfrm>
              <a:off x="7112498" y="4574940"/>
              <a:ext cx="3962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100" b="1" dirty="0"/>
                <a:t>T=8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919683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27</Words>
  <Application>Microsoft Office PowerPoint</Application>
  <PresentationFormat>Panorámica</PresentationFormat>
  <Paragraphs>9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raxon</dc:creator>
  <cp:lastModifiedBy>raxon</cp:lastModifiedBy>
  <cp:revision>2</cp:revision>
  <dcterms:created xsi:type="dcterms:W3CDTF">2020-06-08T04:29:44Z</dcterms:created>
  <dcterms:modified xsi:type="dcterms:W3CDTF">2020-06-08T04:44:01Z</dcterms:modified>
</cp:coreProperties>
</file>

<file path=docProps/thumbnail.jpeg>
</file>